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68" r:id="rId5"/>
    <p:sldId id="311" r:id="rId6"/>
    <p:sldId id="313" r:id="rId7"/>
    <p:sldId id="316" r:id="rId8"/>
    <p:sldId id="314" r:id="rId9"/>
    <p:sldId id="317" r:id="rId10"/>
    <p:sldId id="318" r:id="rId11"/>
    <p:sldId id="315" r:id="rId12"/>
    <p:sldId id="31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fyinformatica.blogspot.com/2011/02/escaner-plano.html" TargetMode="External"/><Relationship Id="rId2" Type="http://schemas.openxmlformats.org/officeDocument/2006/relationships/hyperlink" Target="http://preservationtutorial.library.cornell.edu/tutorial-spanish/technical/technicalB-0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eRw7i-KKMlo" TargetMode="External"/><Relationship Id="rId4" Type="http://schemas.openxmlformats.org/officeDocument/2006/relationships/hyperlink" Target="https://www.epson.es/verticals/business-scanner-range/flatbed-scann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 err="1"/>
              <a:t>Escáner</a:t>
            </a:r>
            <a:r>
              <a:rPr lang="en-US" dirty="0"/>
              <a:t> </a:t>
            </a:r>
            <a:r>
              <a:rPr lang="en-US" dirty="0" err="1"/>
              <a:t>Cámara</a:t>
            </a:r>
            <a:r>
              <a:rPr lang="en-US" dirty="0"/>
              <a:t> Plana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Mejia Lucio Erik Brando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MORENO MADRID MARIA GUADALUPE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78B8-C4DB-4DE2-8827-D5CBB4BE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DEFINICIÓN: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2F195-801C-4CDB-A33E-3A492B161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También llamados escáneres de sobremesa, están formados por una superficie plana de vidrio sobre la que se sitúa el documento a escanear, generalmente opaco, bajo la cual un brazo se desplaza a lo largo del área de captura. Montados en este brazo móvil se encuentran la fuente de luz y el fotosensor de luz (por lo general un CCD).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5746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5296-FC10-4E4E-AE2A-482E721E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B5599-7368-4C31-AE93-AB56D1B47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Los más conocidos y vendidos.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Versátiles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Fáciles de manejar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/>
              <a:t>Tienen una amplia disponibilidad.</a:t>
            </a:r>
          </a:p>
        </p:txBody>
      </p:sp>
    </p:spTree>
    <p:extLst>
      <p:ext uri="{BB962C8B-B14F-4D97-AF65-F5344CB8AC3E}">
        <p14:creationId xmlns:p14="http://schemas.microsoft.com/office/powerpoint/2010/main" val="2471800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10DA-9B3C-46F5-9CBD-FB42B870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33E38-8DA0-43C0-889C-CF419BEB6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mayoría de estos escáneres pueden trabajar en escala de grises (256 tonos de gris) y a color (24 y 32 bits) y por lo general tienen un área de lectura de dimensiones 22 x 28 cm. y una resolución real de escaneado de entre 300 y 2400 </a:t>
            </a:r>
            <a:r>
              <a:rPr lang="es-MX" dirty="0" err="1"/>
              <a:t>ppp</a:t>
            </a:r>
            <a:r>
              <a:rPr lang="es-MX" dirty="0"/>
              <a:t>, aunque mediante interpolación pueden conseguir resoluciones de hasta 19200 </a:t>
            </a:r>
            <a:r>
              <a:rPr lang="es-MX" dirty="0" err="1"/>
              <a:t>ppp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7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23931-8A2A-488B-9946-5F07B529D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s-MX" sz="4000"/>
              <a:t>Estructura general: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F9412C-E045-4852-AB71-E523E4A01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s-MX" dirty="0"/>
              <a:t>Todos utilizan la misma tecnología básica, en la cual un sensor de luz (por lo general un CCD) y una fuente de luz, ambos montados sobre un brazo móvil, pasan sobre el documento, que está fijo sobre una placa de vidrio. 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29DB3D3A-271E-493B-A193-AF5974D7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50" y="643466"/>
            <a:ext cx="5443354" cy="52256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02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A248-E7E8-43D4-8046-DA700599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0CDD-8096-4E1F-974D-FC052BD93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Algunos modelos admiten también adaptadores especiales para escanear transparencias, y otros poseen manipuladores de documento automáticos (</a:t>
            </a:r>
            <a:r>
              <a:rPr lang="es-MX" dirty="0" err="1"/>
              <a:t>Automatic</a:t>
            </a:r>
            <a:r>
              <a:rPr lang="es-MX" dirty="0"/>
              <a:t> </a:t>
            </a:r>
            <a:r>
              <a:rPr lang="es-MX" dirty="0" err="1"/>
              <a:t>Document</a:t>
            </a:r>
            <a:r>
              <a:rPr lang="es-MX" dirty="0"/>
              <a:t> </a:t>
            </a:r>
            <a:r>
              <a:rPr lang="es-MX" dirty="0" err="1"/>
              <a:t>Handler</a:t>
            </a:r>
            <a:r>
              <a:rPr lang="es-MX" dirty="0"/>
              <a:t>) que pueden aumentar el rendimiento y disminuir la fatiga del operador en el caso de grupos de documentos uniformes que se encuentran en condiciones razonablemente buenas.</a:t>
            </a:r>
          </a:p>
        </p:txBody>
      </p:sp>
    </p:spTree>
    <p:extLst>
      <p:ext uri="{BB962C8B-B14F-4D97-AF65-F5344CB8AC3E}">
        <p14:creationId xmlns:p14="http://schemas.microsoft.com/office/powerpoint/2010/main" val="35038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0E60-832C-4EBB-8C14-BECCB66E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Diferentes Modelos: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84E72-03B3-4314-8CB6-9D1452473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●	</a:t>
            </a:r>
            <a:r>
              <a:rPr lang="es-MX" dirty="0" err="1"/>
              <a:t>WorkForce</a:t>
            </a:r>
            <a:r>
              <a:rPr lang="es-MX" dirty="0"/>
              <a:t> DS-1630 (EPSON)</a:t>
            </a:r>
          </a:p>
          <a:p>
            <a:r>
              <a:rPr lang="es-MX" dirty="0"/>
              <a:t>●	</a:t>
            </a:r>
            <a:r>
              <a:rPr lang="es-MX" dirty="0" err="1"/>
              <a:t>WorkForce</a:t>
            </a:r>
            <a:r>
              <a:rPr lang="es-MX" dirty="0"/>
              <a:t> DS-1660W (EPSON)</a:t>
            </a:r>
          </a:p>
          <a:p>
            <a:r>
              <a:rPr lang="es-MX" dirty="0"/>
              <a:t>●	</a:t>
            </a:r>
            <a:r>
              <a:rPr lang="es-MX" dirty="0" err="1"/>
              <a:t>WorkForce</a:t>
            </a:r>
            <a:r>
              <a:rPr lang="es-MX" dirty="0"/>
              <a:t> DS-5500 (EPSON)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9337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o funciona un escáner de Cama Plana">
            <a:hlinkClick r:id="" action="ppaction://media"/>
            <a:extLst>
              <a:ext uri="{FF2B5EF4-FFF2-40B4-BE49-F238E27FC236}">
                <a16:creationId xmlns:a16="http://schemas.microsoft.com/office/drawing/2014/main" id="{36EE3B46-7BD0-4D19-9372-71F54F1AE3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141" y="289382"/>
            <a:ext cx="10061718" cy="5659120"/>
          </a:xfrm>
        </p:spPr>
      </p:pic>
    </p:spTree>
    <p:extLst>
      <p:ext uri="{BB962C8B-B14F-4D97-AF65-F5344CB8AC3E}">
        <p14:creationId xmlns:p14="http://schemas.microsoft.com/office/powerpoint/2010/main" val="93567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CE2B-B8E3-46B9-8A00-401498AE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9E93-93B4-4C82-8EAF-713CFF4EE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MX" dirty="0">
                <a:hlinkClick r:id="rId2"/>
              </a:rPr>
              <a:t>http://preservationtutorial.library.cornell.edu/tutorial-spanish/technical/technicalB-03.html</a:t>
            </a:r>
            <a:r>
              <a:rPr lang="es-MX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>
                <a:hlinkClick r:id="rId3"/>
              </a:rPr>
              <a:t>http://groupfyinformatica.blogspot.com/2011/02/escaner-plano.html</a:t>
            </a:r>
            <a:r>
              <a:rPr lang="es-MX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>
                <a:hlinkClick r:id="rId4"/>
              </a:rPr>
              <a:t>https://www.epson.es/verticals/business-scanner-range/flatbed-scanners</a:t>
            </a:r>
            <a:r>
              <a:rPr lang="es-MX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>
                <a:hlinkClick r:id="rId5"/>
              </a:rPr>
              <a:t>https://www.youtube.com/watch?v=eRw7i-KKMlo</a:t>
            </a:r>
            <a:r>
              <a:rPr lang="es-MX" dirty="0"/>
              <a:t>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249416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Widescreen</PresentationFormat>
  <Paragraphs>23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Bookman Old Style</vt:lpstr>
      <vt:lpstr>Calibri</vt:lpstr>
      <vt:lpstr>Franklin Gothic Book</vt:lpstr>
      <vt:lpstr>Wingdings</vt:lpstr>
      <vt:lpstr>1_RetrospectVTI</vt:lpstr>
      <vt:lpstr>Escáner Cámara Plana</vt:lpstr>
      <vt:lpstr>DEFINICIÓN: </vt:lpstr>
      <vt:lpstr>Son:</vt:lpstr>
      <vt:lpstr>PowerPoint Presentation</vt:lpstr>
      <vt:lpstr>Estructura general:</vt:lpstr>
      <vt:lpstr>PowerPoint Presentation</vt:lpstr>
      <vt:lpstr>Diferentes Modelos:</vt:lpstr>
      <vt:lpstr>PowerPoint Presentation</vt:lpstr>
      <vt:lpstr>Referencias: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2020-10-05T02:11:13Z</dcterms:created>
  <dcterms:modified xsi:type="dcterms:W3CDTF">2020-10-06T13:37:53Z</dcterms:modified>
</cp:coreProperties>
</file>